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The Youngest Script" charset="1" panose="00000500000000000000"/>
      <p:regular r:id="rId7"/>
    </p:embeddedFont>
    <p:embeddedFont>
      <p:font typeface="Times New Roman" charset="1" panose="02030502070405020303"/>
      <p:regular r:id="rId8"/>
    </p:embeddedFont>
    <p:embeddedFont>
      <p:font typeface="Times New Roman Bold" charset="1" panose="02030802070405020303"/>
      <p:regular r:id="rId9"/>
    </p:embeddedFont>
    <p:embeddedFont>
      <p:font typeface="The Youngest" charset="1" panose="0000050000000000000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341062">
            <a:off x="-7313203" y="973951"/>
            <a:ext cx="23827476" cy="32473562"/>
          </a:xfrm>
          <a:custGeom>
            <a:avLst/>
            <a:gdLst/>
            <a:ahLst/>
            <a:cxnLst/>
            <a:rect r="r" b="b" t="t" l="l"/>
            <a:pathLst>
              <a:path h="32473562" w="23827476">
                <a:moveTo>
                  <a:pt x="0" y="0"/>
                </a:moveTo>
                <a:lnTo>
                  <a:pt x="23827476" y="0"/>
                </a:lnTo>
                <a:lnTo>
                  <a:pt x="23827476" y="32473562"/>
                </a:lnTo>
                <a:lnTo>
                  <a:pt x="0" y="324735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0800000">
            <a:off x="2926080" y="37648199"/>
            <a:ext cx="5852160" cy="2062886"/>
          </a:xfrm>
          <a:custGeom>
            <a:avLst/>
            <a:gdLst/>
            <a:ahLst/>
            <a:cxnLst/>
            <a:rect r="r" b="b" t="t" l="l"/>
            <a:pathLst>
              <a:path h="2062886" w="5852160">
                <a:moveTo>
                  <a:pt x="0" y="0"/>
                </a:moveTo>
                <a:lnTo>
                  <a:pt x="5852160" y="0"/>
                </a:lnTo>
                <a:lnTo>
                  <a:pt x="5852160" y="2062887"/>
                </a:lnTo>
                <a:lnTo>
                  <a:pt x="0" y="20628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9921721" y="15454301"/>
            <a:ext cx="15866374" cy="65793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3705"/>
              </a:lnSpc>
              <a:spcBef>
                <a:spcPct val="0"/>
              </a:spcBef>
            </a:pPr>
            <a:r>
              <a:rPr lang="en-US" sz="38361">
                <a:solidFill>
                  <a:srgbClr val="AE3C4B"/>
                </a:solidFill>
                <a:latin typeface="The Youngest Script"/>
                <a:ea typeface="The Youngest Script"/>
                <a:cs typeface="The Youngest Script"/>
                <a:sym typeface="The Youngest Script"/>
              </a:rPr>
              <a:t>Adora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19313" y="22558868"/>
            <a:ext cx="14681997" cy="65793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3705"/>
              </a:lnSpc>
              <a:spcBef>
                <a:spcPct val="0"/>
              </a:spcBef>
            </a:pPr>
            <a:r>
              <a:rPr lang="en-US" sz="38361">
                <a:solidFill>
                  <a:srgbClr val="AE3C4B"/>
                </a:solidFill>
                <a:latin typeface="The Youngest Script"/>
                <a:ea typeface="The Youngest Script"/>
                <a:cs typeface="The Youngest Script"/>
                <a:sym typeface="The Youngest Script"/>
              </a:rPr>
              <a:t>Pedro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572661" y="21829561"/>
            <a:ext cx="9259651" cy="47090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8479"/>
              </a:lnSpc>
              <a:spcBef>
                <a:spcPct val="0"/>
              </a:spcBef>
            </a:pPr>
            <a:r>
              <a:rPr lang="en-US" sz="27485">
                <a:solidFill>
                  <a:srgbClr val="AE3C4B"/>
                </a:solidFill>
                <a:latin typeface="The Youngest Script"/>
                <a:ea typeface="The Youngest Script"/>
                <a:cs typeface="The Youngest Script"/>
                <a:sym typeface="The Youngest Script"/>
              </a:rPr>
              <a:t>&amp;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2506915" y="12054195"/>
            <a:ext cx="13288092" cy="14892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929"/>
              </a:lnSpc>
              <a:spcBef>
                <a:spcPct val="0"/>
              </a:spcBef>
            </a:pPr>
            <a:r>
              <a:rPr lang="en-US" sz="7806">
                <a:solidFill>
                  <a:srgbClr val="AE3C4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 THE WEDDING OF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784106" y="8660522"/>
            <a:ext cx="16195878" cy="36968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245"/>
              </a:lnSpc>
              <a:spcBef>
                <a:spcPct val="0"/>
              </a:spcBef>
            </a:pPr>
            <a:r>
              <a:rPr lang="en-US" b="true" sz="19460" spc="-992">
                <a:solidFill>
                  <a:srgbClr val="AE3C4B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WELCOME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710020" y="37755061"/>
            <a:ext cx="17269964" cy="16586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562"/>
              </a:lnSpc>
              <a:spcBef>
                <a:spcPct val="0"/>
              </a:spcBef>
            </a:pPr>
            <a:r>
              <a:rPr lang="en-US" sz="9687">
                <a:solidFill>
                  <a:srgbClr val="000000"/>
                </a:solidFill>
                <a:latin typeface="The Youngest"/>
                <a:ea typeface="The Youngest"/>
                <a:cs typeface="The Youngest"/>
                <a:sym typeface="The Youngest"/>
              </a:rPr>
              <a:t>THIS WAY TO THE PARTY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022764" y="33065741"/>
            <a:ext cx="19619096" cy="15536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733"/>
              </a:lnSpc>
              <a:spcBef>
                <a:spcPct val="0"/>
              </a:spcBef>
            </a:pPr>
            <a:r>
              <a:rPr lang="en-US" sz="9095">
                <a:solidFill>
                  <a:srgbClr val="AE3C4B"/>
                </a:solidFill>
                <a:latin typeface="The Youngest"/>
                <a:ea typeface="The Youngest"/>
                <a:cs typeface="The Youngest"/>
                <a:sym typeface="The Youngest"/>
              </a:rPr>
              <a:t>06.06.2030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022764" y="34784889"/>
            <a:ext cx="19619096" cy="15536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733"/>
              </a:lnSpc>
              <a:spcBef>
                <a:spcPct val="0"/>
              </a:spcBef>
            </a:pPr>
            <a:r>
              <a:rPr lang="en-US" sz="9095">
                <a:solidFill>
                  <a:srgbClr val="AE3C4B"/>
                </a:solidFill>
                <a:latin typeface="The Youngest"/>
                <a:ea typeface="The Youngest"/>
                <a:cs typeface="The Youngest"/>
                <a:sym typeface="The Youngest"/>
              </a:rPr>
              <a:t>123 Anywhere St., Any City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DAGyuwP78YE</dc:identifier>
  <dcterms:modified xsi:type="dcterms:W3CDTF">2011-08-01T06:04:30Z</dcterms:modified>
  <cp:revision>1</cp:revision>
  <dc:title>Red Classy Wedding Signage Poster (32 x 48 in)</dc:title>
</cp:coreProperties>
</file>